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57" r:id="rId5"/>
    <p:sldId id="262" r:id="rId6"/>
    <p:sldId id="271" r:id="rId7"/>
    <p:sldId id="272" r:id="rId8"/>
    <p:sldId id="265" r:id="rId9"/>
    <p:sldId id="266" r:id="rId10"/>
    <p:sldId id="268" r:id="rId11"/>
    <p:sldId id="269" r:id="rId12"/>
    <p:sldId id="276" r:id="rId13"/>
    <p:sldId id="267" r:id="rId14"/>
    <p:sldId id="273" r:id="rId15"/>
    <p:sldId id="274" r:id="rId16"/>
    <p:sldId id="275" r:id="rId17"/>
    <p:sldId id="270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51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5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309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528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776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591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004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524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75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3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41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941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6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85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5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6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59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FCC6E-1475-436A-B812-5330A8D73B6B}" type="datetimeFigureOut">
              <a:rPr lang="es-ES" smtClean="0"/>
              <a:t>02/03/2023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FC877-7EDA-4EEC-A733-EC35297C3C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211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92384-D8DC-473A-BE60-FD1E326A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650" y="564482"/>
            <a:ext cx="4076700" cy="1159543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LANBingo</a:t>
            </a:r>
            <a:endParaRPr lang="es-ES" dirty="0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B03D6A90-77F5-0FE4-7F0E-5333396CB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73" y="2486120"/>
            <a:ext cx="3409854" cy="34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C7A89-5C66-F69A-D179-85F377BF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D447642-0794-F796-E383-28B567BD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0A387F-155F-7245-4B7B-8ECE2550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93" y="318934"/>
            <a:ext cx="8788828" cy="62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94" y="31357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Controlador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594" y="1547059"/>
            <a:ext cx="3411314" cy="4195481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Generación y escritura de los números de la partida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D86A74-291F-5AE1-2559-1F84B8E3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5" y="1060305"/>
            <a:ext cx="7963309" cy="56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4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94" y="31357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Clase Abstracta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594" y="1547059"/>
            <a:ext cx="3411314" cy="4195481"/>
          </a:xfrm>
        </p:spPr>
        <p:txBody>
          <a:bodyPr>
            <a:normAutofit/>
          </a:bodyPr>
          <a:lstStyle/>
          <a:p>
            <a:r>
              <a:rPr lang="es-ES" dirty="0"/>
              <a:t>Variables necesarias en distintas clases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0FC1C3-20E6-02E6-052A-5BFCB9DC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8" y="1547059"/>
            <a:ext cx="8395131" cy="45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73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33" y="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888" y="1731746"/>
            <a:ext cx="3707104" cy="4195481"/>
          </a:xfrm>
        </p:spPr>
        <p:txBody>
          <a:bodyPr/>
          <a:lstStyle/>
          <a:p>
            <a:r>
              <a:rPr lang="es-ES" dirty="0"/>
              <a:t>Lanza el hilo del servidor para que se empiecen a unir los jugadores</a:t>
            </a:r>
          </a:p>
          <a:p>
            <a:r>
              <a:rPr lang="es-ES" dirty="0"/>
              <a:t>Clase interna hilo para crear los socket de los jugadores</a:t>
            </a:r>
          </a:p>
          <a:p>
            <a:r>
              <a:rPr lang="es-ES" dirty="0"/>
              <a:t>Iniciación del </a:t>
            </a:r>
            <a:r>
              <a:rPr lang="es-ES" dirty="0" err="1"/>
              <a:t>ServerSocket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3BE276-0D02-74D6-2849-FD8438AA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3" y="865873"/>
            <a:ext cx="746798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5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33" y="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4" y="1214910"/>
            <a:ext cx="3111269" cy="4195481"/>
          </a:xfrm>
        </p:spPr>
        <p:txBody>
          <a:bodyPr/>
          <a:lstStyle/>
          <a:p>
            <a:r>
              <a:rPr lang="es-ES" dirty="0"/>
              <a:t>Muestra </a:t>
            </a:r>
            <a:r>
              <a:rPr lang="es-ES" dirty="0" err="1"/>
              <a:t>ip</a:t>
            </a:r>
            <a:r>
              <a:rPr lang="es-ES" dirty="0"/>
              <a:t> y puerto</a:t>
            </a:r>
          </a:p>
          <a:p>
            <a:r>
              <a:rPr lang="es-ES" dirty="0"/>
              <a:t>Lanza el hilo de </a:t>
            </a:r>
            <a:r>
              <a:rPr lang="es-ES" dirty="0" err="1"/>
              <a:t>HacerJugadores</a:t>
            </a:r>
            <a:endParaRPr lang="es-ES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7AB1C48-F86A-FF1B-B58C-8EA1AD08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313" y="1620804"/>
            <a:ext cx="8162826" cy="47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33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33" y="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78" y="1075762"/>
            <a:ext cx="3422183" cy="4195481"/>
          </a:xfrm>
        </p:spPr>
        <p:txBody>
          <a:bodyPr/>
          <a:lstStyle/>
          <a:p>
            <a:r>
              <a:rPr lang="es-ES" dirty="0"/>
              <a:t>Imprime el nombre del jugador</a:t>
            </a:r>
          </a:p>
          <a:p>
            <a:r>
              <a:rPr lang="es-ES" dirty="0"/>
              <a:t>Introduce el jugador a  las diferentes listas</a:t>
            </a:r>
          </a:p>
          <a:p>
            <a:r>
              <a:rPr lang="es-ES" dirty="0"/>
              <a:t>Manda el socket del jugador al </a:t>
            </a:r>
            <a:r>
              <a:rPr lang="es-ES" dirty="0" err="1"/>
              <a:t>hilopartida</a:t>
            </a: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AA0045-CC90-4E85-4431-C996679F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959" y="731088"/>
            <a:ext cx="6317702" cy="57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9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433" y="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70" y="865873"/>
            <a:ext cx="3707104" cy="4195481"/>
          </a:xfrm>
        </p:spPr>
        <p:txBody>
          <a:bodyPr/>
          <a:lstStyle/>
          <a:p>
            <a:r>
              <a:rPr lang="es-ES" dirty="0" err="1"/>
              <a:t>Metodo</a:t>
            </a:r>
            <a:r>
              <a:rPr lang="es-ES" dirty="0"/>
              <a:t> que </a:t>
            </a:r>
            <a:r>
              <a:rPr lang="es-ES" dirty="0" err="1"/>
              <a:t>envia</a:t>
            </a:r>
            <a:r>
              <a:rPr lang="es-ES" dirty="0"/>
              <a:t> una respuesta booleana  a todos los jugadores</a:t>
            </a:r>
          </a:p>
          <a:p>
            <a:r>
              <a:rPr lang="es-ES" dirty="0"/>
              <a:t>Comenzar partida</a:t>
            </a:r>
          </a:p>
          <a:p>
            <a:r>
              <a:rPr lang="es-ES" dirty="0"/>
              <a:t>Cambiar de ronda</a:t>
            </a:r>
          </a:p>
          <a:p>
            <a:r>
              <a:rPr lang="es-ES" dirty="0"/>
              <a:t>Acabar partida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484187-3DF6-76BB-8F69-63FAA339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87" y="1871374"/>
            <a:ext cx="8011655" cy="3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1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3871135" cy="4195481"/>
          </a:xfrm>
        </p:spPr>
        <p:txBody>
          <a:bodyPr/>
          <a:lstStyle/>
          <a:p>
            <a:r>
              <a:rPr lang="es-ES" dirty="0"/>
              <a:t>Recibe el socket correspondiente de la clase servidor</a:t>
            </a:r>
          </a:p>
          <a:p>
            <a:r>
              <a:rPr lang="es-ES" dirty="0"/>
              <a:t>Inicializa el </a:t>
            </a:r>
            <a:r>
              <a:rPr lang="es-ES" dirty="0" err="1"/>
              <a:t>PrintWriter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EA4AAF-AA5A-E233-0673-02779EC5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0" y="1462328"/>
            <a:ext cx="6579711" cy="46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97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2" y="1549335"/>
            <a:ext cx="3210184" cy="4195481"/>
          </a:xfrm>
        </p:spPr>
        <p:txBody>
          <a:bodyPr/>
          <a:lstStyle/>
          <a:p>
            <a:r>
              <a:rPr lang="es-ES" dirty="0"/>
              <a:t>Run de la partida</a:t>
            </a:r>
          </a:p>
          <a:p>
            <a:r>
              <a:rPr lang="es-ES" dirty="0"/>
              <a:t>Conecta al jugador y espera sus </a:t>
            </a:r>
            <a:r>
              <a:rPr lang="es-ES" dirty="0" err="1"/>
              <a:t>envios</a:t>
            </a:r>
            <a:endParaRPr lang="es-ES" dirty="0"/>
          </a:p>
          <a:p>
            <a:r>
              <a:rPr lang="es-ES" dirty="0"/>
              <a:t>Dependiendo de si a hecho línea o ha fallado responde   true o false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E4F8F7-4E02-1139-4872-5524F773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05" y="1141930"/>
            <a:ext cx="7424881" cy="52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50" y="0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Hilo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476" y="1405927"/>
            <a:ext cx="2430195" cy="4195481"/>
          </a:xfrm>
        </p:spPr>
        <p:txBody>
          <a:bodyPr/>
          <a:lstStyle/>
          <a:p>
            <a:r>
              <a:rPr lang="es-ES" dirty="0" err="1"/>
              <a:t>Envia</a:t>
            </a:r>
            <a:r>
              <a:rPr lang="es-ES" dirty="0"/>
              <a:t> la respuesta</a:t>
            </a:r>
          </a:p>
          <a:p>
            <a:r>
              <a:rPr lang="es-ES" dirty="0"/>
              <a:t>Conecta al jugador y espera sus </a:t>
            </a:r>
            <a:r>
              <a:rPr lang="es-ES" dirty="0" err="1"/>
              <a:t>envios</a:t>
            </a:r>
            <a:endParaRPr lang="es-ES" dirty="0"/>
          </a:p>
          <a:p>
            <a:r>
              <a:rPr lang="es-ES" dirty="0"/>
              <a:t>Dependiendo de si a hecho línea o ha fallado responde true o false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63368E-6D26-CAD2-B1BC-49218F78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3" y="948212"/>
            <a:ext cx="8915858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7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F30AA-724A-5DE7-AB11-C824916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LANBingo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1CFA3-3D69-E397-D010-AE0E86015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 </a:t>
            </a:r>
            <a:r>
              <a:rPr lang="es-ES" dirty="0" err="1"/>
              <a:t>Modulos</a:t>
            </a:r>
            <a:r>
              <a:rPr lang="es-ES" dirty="0"/>
              <a:t>: Servidor y cliente</a:t>
            </a:r>
          </a:p>
          <a:p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maneja</a:t>
            </a:r>
            <a:r>
              <a:rPr lang="en-US" dirty="0"/>
              <a:t> y </a:t>
            </a:r>
            <a:r>
              <a:rPr lang="en-US" dirty="0" err="1"/>
              <a:t>crea</a:t>
            </a:r>
            <a:r>
              <a:rPr lang="en-US" dirty="0"/>
              <a:t> las </a:t>
            </a:r>
            <a:r>
              <a:rPr lang="en-US" dirty="0" err="1"/>
              <a:t>partidas</a:t>
            </a:r>
            <a:r>
              <a:rPr lang="en-US" dirty="0"/>
              <a:t> de bingo</a:t>
            </a:r>
          </a:p>
          <a:p>
            <a:r>
              <a:rPr lang="en-US" dirty="0"/>
              <a:t>Player or client that generates the sheets for the game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7931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1DC4A-9584-7C57-482E-5CDB7262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551" y="2732977"/>
            <a:ext cx="3216898" cy="1706499"/>
          </a:xfrm>
        </p:spPr>
        <p:txBody>
          <a:bodyPr/>
          <a:lstStyle/>
          <a:p>
            <a:pPr algn="ctr"/>
            <a:r>
              <a:rPr lang="es-ES" sz="6600" b="1" i="1" u="sng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98682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 err="1"/>
              <a:t>Paquetacion</a:t>
            </a:r>
            <a:r>
              <a:rPr lang="es-ES" dirty="0"/>
              <a:t> del servidor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3871135" cy="4195481"/>
          </a:xfrm>
        </p:spPr>
        <p:txBody>
          <a:bodyPr/>
          <a:lstStyle/>
          <a:p>
            <a:r>
              <a:rPr lang="es-ES" dirty="0"/>
              <a:t>Clases de controlador</a:t>
            </a:r>
          </a:p>
          <a:p>
            <a:r>
              <a:rPr lang="es-ES" dirty="0"/>
              <a:t>Clases View</a:t>
            </a:r>
          </a:p>
          <a:p>
            <a:r>
              <a:rPr lang="es-ES" dirty="0"/>
              <a:t>Clase abstracta para variables en todas las clases</a:t>
            </a:r>
          </a:p>
          <a:p>
            <a:r>
              <a:rPr lang="es-ES" dirty="0"/>
              <a:t>Hilo de Servidor</a:t>
            </a:r>
          </a:p>
          <a:p>
            <a:r>
              <a:rPr lang="es-ES" dirty="0"/>
              <a:t>Archivos </a:t>
            </a:r>
            <a:r>
              <a:rPr lang="es-ES" dirty="0" err="1"/>
              <a:t>fxml</a:t>
            </a:r>
            <a:endParaRPr lang="es-ES" dirty="0"/>
          </a:p>
          <a:p>
            <a:r>
              <a:rPr lang="es-ES" dirty="0"/>
              <a:t>Estilos </a:t>
            </a:r>
            <a:r>
              <a:rPr lang="es-ES" dirty="0" err="1"/>
              <a:t>css</a:t>
            </a:r>
            <a:endParaRPr lang="es-ES" dirty="0"/>
          </a:p>
          <a:p>
            <a:r>
              <a:rPr lang="es-ES" dirty="0"/>
              <a:t>Imágenes usadas en el servidor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25961E1-E140-8574-1398-0A694599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747" y="1549335"/>
            <a:ext cx="3127079" cy="4037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06A5F5-AFD4-8393-D19E-1E29E857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56" y="1549335"/>
            <a:ext cx="3393171" cy="41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4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El servidor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5858226" cy="4195481"/>
          </a:xfrm>
        </p:spPr>
        <p:txBody>
          <a:bodyPr/>
          <a:lstStyle/>
          <a:p>
            <a:r>
              <a:rPr lang="en-US" dirty="0" err="1"/>
              <a:t>Maneja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jugadores</a:t>
            </a:r>
            <a:r>
              <a:rPr lang="en-US" dirty="0"/>
              <a:t> que se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unido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partida</a:t>
            </a:r>
            <a:endParaRPr lang="en-US" dirty="0"/>
          </a:p>
          <a:p>
            <a:r>
              <a:rPr lang="en-US" dirty="0" err="1"/>
              <a:t>Anuncia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terminal </a:t>
            </a:r>
          </a:p>
          <a:p>
            <a:r>
              <a:rPr lang="en-US" dirty="0"/>
              <a:t>Decide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de puntos de la </a:t>
            </a:r>
            <a:r>
              <a:rPr lang="en-US" dirty="0" err="1"/>
              <a:t>partida</a:t>
            </a:r>
            <a:endParaRPr lang="en-US" sz="4000" dirty="0">
              <a:solidFill>
                <a:srgbClr val="FF0000"/>
              </a:solidFill>
            </a:endParaRPr>
          </a:p>
          <a:p>
            <a:r>
              <a:rPr lang="en-US" dirty="0" err="1"/>
              <a:t>Hace</a:t>
            </a:r>
            <a:r>
              <a:rPr lang="en-US" dirty="0"/>
              <a:t> un </a:t>
            </a:r>
            <a:r>
              <a:rPr lang="en-US" dirty="0" err="1"/>
              <a:t>recuento</a:t>
            </a:r>
            <a:r>
              <a:rPr lang="en-US" dirty="0"/>
              <a:t> de </a:t>
            </a:r>
            <a:r>
              <a:rPr lang="en-US" dirty="0" err="1"/>
              <a:t>jugadores</a:t>
            </a:r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programado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 java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framework </a:t>
            </a:r>
            <a:r>
              <a:rPr lang="en-US" dirty="0" err="1"/>
              <a:t>deIntelJ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D66349-425B-B2C1-110D-00A58D0C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78" y="1509880"/>
            <a:ext cx="4331939" cy="42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50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Servidor partida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4277070" cy="4195481"/>
          </a:xfrm>
        </p:spPr>
        <p:txBody>
          <a:bodyPr/>
          <a:lstStyle/>
          <a:p>
            <a:r>
              <a:rPr lang="en-US" dirty="0"/>
              <a:t>Genera </a:t>
            </a:r>
            <a:r>
              <a:rPr lang="en-US" dirty="0" err="1"/>
              <a:t>números</a:t>
            </a:r>
            <a:endParaRPr lang="en-US" dirty="0"/>
          </a:p>
          <a:p>
            <a:r>
              <a:rPr lang="en-US" dirty="0" err="1"/>
              <a:t>Muestra</a:t>
            </a:r>
            <a:r>
              <a:rPr lang="en-US" dirty="0"/>
              <a:t> la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números</a:t>
            </a:r>
            <a:r>
              <a:rPr lang="en-US" dirty="0"/>
              <a:t> de la </a:t>
            </a:r>
            <a:r>
              <a:rPr lang="en-US" dirty="0" err="1"/>
              <a:t>partida</a:t>
            </a:r>
            <a:endParaRPr lang="en-US" dirty="0"/>
          </a:p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ultimo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seleccionado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6A7E60-03D5-BC04-84F9-A6E279E7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714231"/>
            <a:ext cx="6608476" cy="43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8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Servidor ganador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4277070" cy="4195481"/>
          </a:xfrm>
        </p:spPr>
        <p:txBody>
          <a:bodyPr/>
          <a:lstStyle/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quien</a:t>
            </a:r>
            <a:r>
              <a:rPr lang="en-US" dirty="0"/>
              <a:t> ha </a:t>
            </a:r>
            <a:r>
              <a:rPr lang="en-US" dirty="0" err="1"/>
              <a:t>ganado</a:t>
            </a:r>
            <a:r>
              <a:rPr lang="en-US" dirty="0"/>
              <a:t> la </a:t>
            </a:r>
            <a:r>
              <a:rPr lang="en-US" dirty="0" err="1"/>
              <a:t>partida</a:t>
            </a:r>
            <a:r>
              <a:rPr lang="en-US" dirty="0"/>
              <a:t>/</a:t>
            </a:r>
            <a:r>
              <a:rPr lang="en-US" dirty="0" err="1"/>
              <a:t>ronda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1913B7-A469-BBC7-9C4D-7F63809F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917591"/>
            <a:ext cx="5664491" cy="4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3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47311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View </a:t>
            </a:r>
            <a:r>
              <a:rPr lang="es-ES" dirty="0" err="1"/>
              <a:t>fxml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4277070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7F5FA4-544B-09B8-33A2-33525FFA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4" y="991929"/>
            <a:ext cx="9660424" cy="56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37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Clase 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21" y="1549335"/>
            <a:ext cx="3871135" cy="4195481"/>
          </a:xfrm>
        </p:spPr>
        <p:txBody>
          <a:bodyPr/>
          <a:lstStyle/>
          <a:p>
            <a:r>
              <a:rPr lang="es-ES" dirty="0" err="1"/>
              <a:t>Metodo</a:t>
            </a:r>
            <a:r>
              <a:rPr lang="es-ES" dirty="0"/>
              <a:t> de lanzamiento de ventanas de </a:t>
            </a:r>
            <a:r>
              <a:rPr lang="es-ES" dirty="0" err="1"/>
              <a:t>javafx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E7A282-C589-7E29-175A-B07CDEE8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3" y="2356456"/>
            <a:ext cx="9302836" cy="39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1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E52EC-6FD2-513C-DCF6-1E468CC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5873"/>
          </a:xfrm>
        </p:spPr>
        <p:txBody>
          <a:bodyPr/>
          <a:lstStyle/>
          <a:p>
            <a:pPr algn="ctr"/>
            <a:r>
              <a:rPr lang="es-ES" dirty="0"/>
              <a:t>Controlador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F661-E20C-DF17-7DAC-7C90518D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773" y="1547059"/>
            <a:ext cx="3871135" cy="4195481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Establecimiento de los valores de la ventana</a:t>
            </a:r>
          </a:p>
          <a:p>
            <a:r>
              <a:rPr lang="es-ES" dirty="0" err="1"/>
              <a:t>Boton</a:t>
            </a:r>
            <a:r>
              <a:rPr lang="es-ES" dirty="0"/>
              <a:t> comenzar partida</a:t>
            </a:r>
          </a:p>
          <a:p>
            <a:r>
              <a:rPr lang="es-ES" dirty="0"/>
              <a:t>Lanzamiento de la ventana partida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883DD1BF-2EC7-D9A1-BD45-B29CCF6C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2" y="1547059"/>
            <a:ext cx="5661924" cy="45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7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501</TotalTime>
  <Words>307</Words>
  <Application>Microsoft Office PowerPoint</Application>
  <PresentationFormat>Panorámica</PresentationFormat>
  <Paragraphs>66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Cascadia Code SemiBold</vt:lpstr>
      <vt:lpstr>Century Gothic</vt:lpstr>
      <vt:lpstr>Wingdings 3</vt:lpstr>
      <vt:lpstr>Ion</vt:lpstr>
      <vt:lpstr>LANBingo</vt:lpstr>
      <vt:lpstr>LANBingo</vt:lpstr>
      <vt:lpstr>Paquetacion del servidor</vt:lpstr>
      <vt:lpstr>El servidor</vt:lpstr>
      <vt:lpstr>Servidor partida</vt:lpstr>
      <vt:lpstr>Servidor ganador</vt:lpstr>
      <vt:lpstr>View fxml</vt:lpstr>
      <vt:lpstr>Clase View</vt:lpstr>
      <vt:lpstr>Controlador</vt:lpstr>
      <vt:lpstr>Presentación de PowerPoint</vt:lpstr>
      <vt:lpstr>Controlador partida</vt:lpstr>
      <vt:lpstr>Clase Abstracta</vt:lpstr>
      <vt:lpstr>Hilo Server</vt:lpstr>
      <vt:lpstr>Hilo Server</vt:lpstr>
      <vt:lpstr>Hilo Server</vt:lpstr>
      <vt:lpstr>Hilo Server</vt:lpstr>
      <vt:lpstr>Hilo Partida</vt:lpstr>
      <vt:lpstr>Hilo Partida</vt:lpstr>
      <vt:lpstr>Hilo Partida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LANBingo</dc:title>
  <dc:creator>Peter Meseguer Gelardo</dc:creator>
  <cp:lastModifiedBy>Peter Meseguer Gelardo</cp:lastModifiedBy>
  <cp:revision>9</cp:revision>
  <dcterms:created xsi:type="dcterms:W3CDTF">2023-02-16T11:18:01Z</dcterms:created>
  <dcterms:modified xsi:type="dcterms:W3CDTF">2023-03-02T14:33:35Z</dcterms:modified>
</cp:coreProperties>
</file>